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8" r:id="rId4"/>
    <p:sldId id="270" r:id="rId5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0" autoAdjust="0"/>
  </p:normalViewPr>
  <p:slideViewPr>
    <p:cSldViewPr>
      <p:cViewPr>
        <p:scale>
          <a:sx n="81" d="100"/>
          <a:sy n="81" d="100"/>
        </p:scale>
        <p:origin x="-10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29DD5D8-C47A-4E57-B058-E46960DFC2AF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FA1DBCC-FA6B-40DE-AB1C-2439131D5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025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FC306-304F-4E91-B681-8BE9B172DE11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0CA84-7A70-4E43-A787-493524933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A4262-D3D5-4EE3-9F07-489747AE8513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270D3-DA73-4F73-8BF1-F4A4B8270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BDE3F-182F-4C46-BD41-4DEE71266CAF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BD6C5-19B0-4248-ABA9-F1A304E92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5583-49C2-45C7-8D96-9F4EBDADAF7E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57FC-32BF-4685-825C-791878355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387EA-FC6E-4B4C-B745-D725AB410C50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6D098-F528-4EBB-BD09-E1AB336BA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96C2A-4734-4083-93FD-E8B6E5A71806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3E98B-568F-4D2B-B858-4D428AE49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EB374-2FE9-4820-933F-08E95A5A7DAE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55398-54C3-468E-9587-2C0B097BE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679F4-85D3-4BBE-A3A1-3A8057AFC894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0F2BC-CABD-4761-97AE-F7B4A72A0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64075-5CA9-4961-AA47-50107F7AA299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C25F2-DEAC-4005-AF39-91D47BFE3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56489-5552-4DA9-993C-ED776B52DD9D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54EE2-06B4-4421-9D3B-109F537ED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8493D-16E6-445A-BDDC-01C9A18DC371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4CF70-3256-4CAC-80F4-86D00BE73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544986-2644-4D92-BD6F-25E2FCE2EDF5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115E44-EA56-478B-8BB3-AFC74F87C2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-22948" y="1988840"/>
            <a:ext cx="9166947" cy="1470025"/>
          </a:xfrm>
        </p:spPr>
        <p:txBody>
          <a:bodyPr/>
          <a:lstStyle/>
          <a:p>
            <a:pPr eaLnBrk="1" hangingPunct="1"/>
            <a:r>
              <a:rPr lang="ru-RU" dirty="0" smtClean="0"/>
              <a:t>«Наименование проекта»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71938"/>
            <a:ext cx="8318698" cy="1752600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898989"/>
                </a:solidFill>
              </a:rPr>
              <a:t>докладчик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898989"/>
                </a:solidFill>
              </a:rPr>
              <a:t>ВУЗ, Факультет/ООО  </a:t>
            </a:r>
          </a:p>
          <a:p>
            <a:pPr algn="r" eaLnBrk="1" hangingPunct="1">
              <a:lnSpc>
                <a:spcPct val="80000"/>
              </a:lnSpc>
              <a:defRPr/>
            </a:pPr>
            <a:endParaRPr lang="ru-RU" sz="2000" dirty="0" smtClean="0">
              <a:solidFill>
                <a:srgbClr val="898989"/>
              </a:solidFill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250824" y="379039"/>
            <a:ext cx="87137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Участник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конкурса бизнес-проектов в рамках 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Школы бизнеса «КОЛЕСО»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107531" y="6128419"/>
            <a:ext cx="3000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istral" pitchFamily="66" charset="0"/>
              </a:rPr>
              <a:t>Н. Новгород,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istral" pitchFamily="66" charset="0"/>
              </a:rPr>
              <a:t>2014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Mistral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271" y="1196752"/>
            <a:ext cx="3006716" cy="1037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92150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Содержание презентации 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124743"/>
            <a:ext cx="8229600" cy="5001419"/>
          </a:xfrm>
        </p:spPr>
        <p:txBody>
          <a:bodyPr/>
          <a:lstStyle/>
          <a:p>
            <a:pPr marL="571500" indent="-514350" eaLnBrk="1" hangingPunct="1">
              <a:buFont typeface="Calibri" pitchFamily="34" charset="0"/>
              <a:buAutoNum type="arabicPeriod"/>
            </a:pPr>
            <a:r>
              <a:rPr lang="ru-RU" sz="2400" dirty="0" smtClean="0"/>
              <a:t>Краткое описание проекта: 2-3 </a:t>
            </a:r>
            <a:r>
              <a:rPr lang="ru-RU" sz="2400" dirty="0" smtClean="0"/>
              <a:t>неперегруженных </a:t>
            </a:r>
            <a:r>
              <a:rPr lang="ru-RU" sz="2400" dirty="0" smtClean="0"/>
              <a:t>слайда </a:t>
            </a:r>
          </a:p>
          <a:p>
            <a:pPr marL="571500" indent="-514350" eaLnBrk="1" hangingPunct="1">
              <a:buFont typeface="Calibri" pitchFamily="34" charset="0"/>
              <a:buAutoNum type="arabicPeriod"/>
            </a:pPr>
            <a:r>
              <a:rPr lang="ru-RU" sz="2400" dirty="0" smtClean="0"/>
              <a:t>Актуальность проблемы: 1 слайд</a:t>
            </a:r>
          </a:p>
          <a:p>
            <a:pPr marL="571500" indent="-514350" eaLnBrk="1" hangingPunct="1">
              <a:buFont typeface="Calibri" pitchFamily="34" charset="0"/>
              <a:buAutoNum type="arabicPeriod"/>
            </a:pPr>
            <a:r>
              <a:rPr lang="ru-RU" sz="2400" dirty="0" smtClean="0"/>
              <a:t>Кто занимается аналогичными разработками, сравнение с ними, кому нужен результат и потенциальные клиенты: 1-2 слайда</a:t>
            </a:r>
          </a:p>
          <a:p>
            <a:pPr marL="571500" indent="-514350" eaLnBrk="1" hangingPunct="1">
              <a:buFont typeface="Calibri" pitchFamily="34" charset="0"/>
              <a:buAutoNum type="arabicPeriod"/>
            </a:pPr>
            <a:r>
              <a:rPr lang="ru-RU" sz="2400" dirty="0" smtClean="0"/>
              <a:t>На каком этапе находится разработка</a:t>
            </a:r>
          </a:p>
          <a:p>
            <a:pPr marL="571500" indent="-514350" eaLnBrk="1" hangingPunct="1">
              <a:buFont typeface="Calibri" pitchFamily="34" charset="0"/>
              <a:buAutoNum type="arabicPeriod"/>
            </a:pPr>
            <a:r>
              <a:rPr lang="ru-RU" sz="2400" dirty="0" smtClean="0"/>
              <a:t>Ваши представления о рынке и сегментах Вашего проекта, и о возможностях коммерциализации: 1 слайда</a:t>
            </a:r>
          </a:p>
          <a:p>
            <a:pPr marL="571500" indent="-514350" eaLnBrk="1" hangingPunct="1">
              <a:buFont typeface="Calibri" pitchFamily="34" charset="0"/>
              <a:buAutoNum type="arabicPeriod"/>
            </a:pPr>
            <a:r>
              <a:rPr lang="ru-RU" sz="2400" dirty="0" smtClean="0"/>
              <a:t>Команда,  роль каждого, контакты </a:t>
            </a:r>
          </a:p>
          <a:p>
            <a:pPr marL="571500" indent="-514350" eaLnBrk="1" hangingPunct="1">
              <a:buFont typeface="Calibri" pitchFamily="34" charset="0"/>
              <a:buAutoNum type="arabicPeriod"/>
            </a:pPr>
            <a:r>
              <a:rPr lang="ru-RU" sz="2400" dirty="0" smtClean="0"/>
              <a:t>Инвестиционное предложение: Сколько денег и на что за какую долю</a:t>
            </a:r>
          </a:p>
          <a:p>
            <a:pPr marL="571500" indent="-514350" eaLnBrk="1" hangingPunct="1">
              <a:buFont typeface="Calibri" pitchFamily="34" charset="0"/>
              <a:buNone/>
            </a:pPr>
            <a:endParaRPr lang="ru-RU" sz="24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669749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Оформление презентации</a:t>
            </a:r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5256312"/>
          </a:xfrm>
        </p:spPr>
        <p:txBody>
          <a:bodyPr/>
          <a:lstStyle/>
          <a:p>
            <a:pPr marL="609600" indent="-609600"/>
            <a:r>
              <a:rPr lang="ru-RU" sz="2400" dirty="0"/>
              <a:t>Основной объем 8-10 слайдов</a:t>
            </a:r>
          </a:p>
          <a:p>
            <a:pPr marL="609600" indent="-609600"/>
            <a:r>
              <a:rPr lang="ru-RU" sz="2400" dirty="0"/>
              <a:t>5 минут на доклад, 5 минут на вопросы</a:t>
            </a:r>
          </a:p>
          <a:p>
            <a:pPr marL="609600" indent="-609600"/>
            <a:r>
              <a:rPr lang="ru-RU" sz="2400" dirty="0"/>
              <a:t>Если этого не требует тема проекта, не делайте презентацию многоцветную,  с эффектами. Учитывайте особенность освещения и оборудования </a:t>
            </a:r>
          </a:p>
          <a:p>
            <a:pPr marL="609600" indent="-609600"/>
            <a:r>
              <a:rPr lang="ru-RU" sz="2400" dirty="0"/>
              <a:t>Приветствуется распечатанная аннотация проекта</a:t>
            </a:r>
          </a:p>
          <a:p>
            <a:pPr marL="609600" indent="-609600"/>
            <a:r>
              <a:rPr lang="ru-RU" sz="2400" dirty="0"/>
              <a:t>Можно приложить дополнительный материал в виде приложения, сделав в соответствующем месте основной части презентации ссылку на него.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04664"/>
            <a:ext cx="1669749" cy="5760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Слайды приложений 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dirty="0" smtClean="0"/>
          </a:p>
          <a:p>
            <a:pPr>
              <a:buFont typeface="Arial" charset="0"/>
              <a:buNone/>
            </a:pPr>
            <a:endParaRPr lang="ru-RU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3" y="476672"/>
            <a:ext cx="1669749" cy="5760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153</Words>
  <Application>Microsoft Office PowerPoint</Application>
  <PresentationFormat>Экран (4:3)</PresentationFormat>
  <Paragraphs>21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«Наименование проекта» </vt:lpstr>
      <vt:lpstr>Содержание презентации </vt:lpstr>
      <vt:lpstr>Оформление презентации</vt:lpstr>
      <vt:lpstr>Слайды приложений </vt:lpstr>
    </vt:vector>
  </TitlesOfParts>
  <Company>MIPT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 for presentation UMNIK</dc:title>
  <dc:creator>LV</dc:creator>
  <cp:lastModifiedBy>Valentina</cp:lastModifiedBy>
  <cp:revision>31</cp:revision>
  <dcterms:created xsi:type="dcterms:W3CDTF">2009-10-02T08:45:22Z</dcterms:created>
  <dcterms:modified xsi:type="dcterms:W3CDTF">2014-03-25T06:08:14Z</dcterms:modified>
</cp:coreProperties>
</file>